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84AF51-75A1-74D3-23FC-9935EA4A6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458804-41B6-B957-C313-8230986A8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E9F00B-B91D-747E-49EB-4A63B96A1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F9CAF-5958-432F-A917-FDF2A8D280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83862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EB2D3E-DB71-5758-D74B-36A2ABD6F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620EF-4F8C-80D1-1D2E-F67E5EB47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E7CE92-B8AE-9AF9-187F-56FB33FBA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72097-8858-4C03-951F-41385D5D418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71947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4AF5C0-4C87-E719-FA4C-361E903B4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1202A4-C460-307D-0C1B-33E681079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7A2489-CFB4-3E7E-1777-10BDB00E7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14BA5-B247-42B1-9F53-D3A38722172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87061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A45E0D-E0FB-61F6-590F-0BBD9CA9C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22E675-2469-76B5-8BDE-19A611C94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645D9-7B19-B28B-30D9-CAE2093E9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999C9-53CD-41B6-AF5C-1958958C2E0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32450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D9AF9-129C-ED80-CF21-01884C185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ED8D1E-4FEB-FE85-6C55-C322534B5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1684D-0664-D997-9DE2-E683C0E8D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02315-E0D6-45E2-A2B7-1EDF7AF6687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66980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D532BFC-1FF9-D642-8FBF-9182EA0B6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C88FA50-0DA5-13BD-8DBB-DBEE4A296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BF86D57-F98A-FB4F-043F-09FC25DE5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7C31E-FC0E-40AD-9416-F68BD20A897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14167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15DA9B2-F41F-2DA0-03D8-60510C8BF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0E38F44-E965-C8E6-93D4-917524A0B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5D41893-A399-90B9-6A98-B59744A89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3510A-FA4F-4A7C-BE08-F6EFA448BA9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81502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9695FD4-013C-2AA9-5335-F2B28273B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43906C6-1274-6255-0667-E3719EAC7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8926818-482D-82C6-754C-7438AAAC5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7FAE0-A801-4324-80D4-77BEF731C28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03294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5063AAD-0E61-478E-8DCA-61522C8DC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B7C8AAE-7E79-E8E8-6FFC-36832FDD8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89DEB5F-0C63-AD05-CBA5-3515F18DD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D8DDA-707F-4450-954B-6EBC60504C1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93725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2FFDB04-678F-E7D1-7604-02B60E89C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340EA45-ADE5-6EC6-8CE8-34449C8F8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2BE9B23-5899-718A-B0E7-878EC7B3E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0CE2D-6682-4764-8A39-90679F76E6F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34963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A7A20BE-8EA4-8199-5303-DE114B813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F6DB40-52CD-2343-71A9-582963C3F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2D57F14-9E80-433C-50F2-F3D8BD8F7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31E63-DB90-4AAF-88F4-A25FD5BE1E7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4695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355E3FB-89FB-E976-3309-2B6D40FEE7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2A0CA69-3C54-3752-A741-FD7F1B3F64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F3C2E-B4EA-72F1-D192-B5DD1AED3D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8B100A-2D56-13A4-5E93-A099A3278B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225F7-E837-53BE-AB6C-1D526BE89E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D873581-34C8-4BE1-9887-22766C603C5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709F7DEE-981B-C4EE-1FA3-435CEE46FB5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03388" y="1700213"/>
            <a:ext cx="8458200" cy="3375025"/>
          </a:xfrm>
        </p:spPr>
        <p:txBody>
          <a:bodyPr/>
          <a:lstStyle/>
          <a:p>
            <a:pPr lvl="1" algn="ctr">
              <a:buFont typeface="Wingdings" panose="05000000000000000000" pitchFamily="2" charset="2"/>
              <a:buNone/>
            </a:pPr>
            <a:r>
              <a:rPr lang="en-AU" altLang="en-US" sz="4000" dirty="0"/>
              <a:t>I believe in the word of God,</a:t>
            </a:r>
          </a:p>
          <a:p>
            <a:pPr lvl="1" algn="ctr">
              <a:buFont typeface="Wingdings" panose="05000000000000000000" pitchFamily="2" charset="2"/>
              <a:buNone/>
            </a:pPr>
            <a:r>
              <a:rPr lang="en-AU" altLang="en-US" sz="4000"/>
              <a:t>I believe in the word of God;</a:t>
            </a:r>
          </a:p>
          <a:p>
            <a:pPr lvl="1" algn="ctr">
              <a:buFont typeface="Wingdings" panose="05000000000000000000" pitchFamily="2" charset="2"/>
              <a:buNone/>
            </a:pPr>
            <a:r>
              <a:rPr lang="en-AU" altLang="en-US" sz="4000" dirty="0"/>
              <a:t>Every promise is true,</a:t>
            </a:r>
          </a:p>
          <a:p>
            <a:pPr lvl="1" algn="ctr">
              <a:buFont typeface="Wingdings" panose="05000000000000000000" pitchFamily="2" charset="2"/>
              <a:buNone/>
            </a:pPr>
            <a:r>
              <a:rPr lang="en-AU" altLang="en-US" sz="4000" dirty="0"/>
              <a:t>I believe it, do you?</a:t>
            </a:r>
          </a:p>
          <a:p>
            <a:pPr lvl="1" algn="ctr">
              <a:buFont typeface="Wingdings" panose="05000000000000000000" pitchFamily="2" charset="2"/>
              <a:buNone/>
            </a:pPr>
            <a:r>
              <a:rPr lang="en-AU" altLang="en-US" sz="4000" dirty="0"/>
              <a:t>I believe in the word of God.</a:t>
            </a:r>
          </a:p>
        </p:txBody>
      </p:sp>
      <p:sp>
        <p:nvSpPr>
          <p:cNvPr id="2051" name="TextBox 8">
            <a:extLst>
              <a:ext uri="{FF2B5EF4-FFF2-40B4-BE49-F238E27FC236}">
                <a16:creationId xmlns:a16="http://schemas.microsoft.com/office/drawing/2014/main" id="{4D1967BA-3DBB-0A62-34AD-A2A89F0D60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732463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1135265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Edward Henry Joy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68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130. I Believe in the Word of God</dc:title>
  <dc:creator>E. Langley Smith</dc:creator>
  <cp:lastModifiedBy>Narelle Wheaton</cp:lastModifiedBy>
  <cp:revision>3</cp:revision>
  <dcterms:created xsi:type="dcterms:W3CDTF">2001-03-20T13:21:43Z</dcterms:created>
  <dcterms:modified xsi:type="dcterms:W3CDTF">2023-06-27T02:13:20Z</dcterms:modified>
</cp:coreProperties>
</file>